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85" r:id="rId2"/>
    <p:sldId id="263" r:id="rId3"/>
    <p:sldId id="394" r:id="rId4"/>
    <p:sldId id="397" r:id="rId5"/>
    <p:sldId id="398" r:id="rId6"/>
    <p:sldId id="400" r:id="rId7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61B8"/>
    <a:srgbClr val="99CCFF"/>
    <a:srgbClr val="EEECE2"/>
    <a:srgbClr val="4A81BE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753" autoAdjust="0"/>
    <p:restoredTop sz="54229" autoAdjust="0"/>
  </p:normalViewPr>
  <p:slideViewPr>
    <p:cSldViewPr snapToGrid="0" snapToObjects="1">
      <p:cViewPr>
        <p:scale>
          <a:sx n="47" d="100"/>
          <a:sy n="47" d="100"/>
        </p:scale>
        <p:origin x="-1637" y="1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3599C34-7263-4883-9CB9-209F4E9E4CB6}" type="doc">
      <dgm:prSet loTypeId="urn:microsoft.com/office/officeart/2005/8/layout/hierarchy3" loCatId="list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51AC6515-C332-4241-BA59-24E2BC83ABE8}">
      <dgm:prSet phldrT="[Text]"/>
      <dgm:spPr/>
      <dgm:t>
        <a:bodyPr/>
        <a:lstStyle/>
        <a:p>
          <a:r>
            <a:rPr lang="en-US" dirty="0" smtClean="0"/>
            <a:t>Transformation of incoming 3</a:t>
          </a:r>
          <a:r>
            <a:rPr lang="en-US" baseline="30000" dirty="0" smtClean="0"/>
            <a:t>rd</a:t>
          </a:r>
          <a:r>
            <a:rPr lang="en-US" dirty="0" smtClean="0"/>
            <a:t> party data feed into</a:t>
          </a:r>
          <a:endParaRPr lang="en-GB" dirty="0"/>
        </a:p>
      </dgm:t>
    </dgm:pt>
    <dgm:pt modelId="{94AC3511-2A77-41F7-859B-08A45D789BAD}" type="parTrans" cxnId="{7D4A23CB-BFFA-4409-AEBC-390B19FC30B6}">
      <dgm:prSet/>
      <dgm:spPr/>
      <dgm:t>
        <a:bodyPr/>
        <a:lstStyle/>
        <a:p>
          <a:endParaRPr lang="en-GB"/>
        </a:p>
      </dgm:t>
    </dgm:pt>
    <dgm:pt modelId="{6DC31271-DFB5-49D3-8DD7-30BFB6609213}" type="sibTrans" cxnId="{7D4A23CB-BFFA-4409-AEBC-390B19FC30B6}">
      <dgm:prSet/>
      <dgm:spPr/>
      <dgm:t>
        <a:bodyPr/>
        <a:lstStyle/>
        <a:p>
          <a:endParaRPr lang="en-GB"/>
        </a:p>
      </dgm:t>
    </dgm:pt>
    <dgm:pt modelId="{1144629B-2CA4-42E4-BD60-46D1E1F25CB0}">
      <dgm:prSet phldrT="[Text]"/>
      <dgm:spPr/>
      <dgm:t>
        <a:bodyPr/>
        <a:lstStyle/>
        <a:p>
          <a:r>
            <a:rPr lang="en-US" dirty="0" smtClean="0"/>
            <a:t>Containers</a:t>
          </a:r>
          <a:endParaRPr lang="en-GB" dirty="0"/>
        </a:p>
      </dgm:t>
    </dgm:pt>
    <dgm:pt modelId="{D0AA32A9-7AB5-48A1-8CB4-CE26E5B81BAC}" type="parTrans" cxnId="{12DBB12B-9037-4F3F-819A-9C89B904068D}">
      <dgm:prSet/>
      <dgm:spPr/>
      <dgm:t>
        <a:bodyPr/>
        <a:lstStyle/>
        <a:p>
          <a:endParaRPr lang="en-GB"/>
        </a:p>
      </dgm:t>
    </dgm:pt>
    <dgm:pt modelId="{35EE4E10-16B4-4766-BC56-D6C846256077}" type="sibTrans" cxnId="{12DBB12B-9037-4F3F-819A-9C89B904068D}">
      <dgm:prSet/>
      <dgm:spPr/>
      <dgm:t>
        <a:bodyPr/>
        <a:lstStyle/>
        <a:p>
          <a:endParaRPr lang="en-GB"/>
        </a:p>
      </dgm:t>
    </dgm:pt>
    <dgm:pt modelId="{3CDECBCF-9B2F-46DB-A035-46688AD57B2A}">
      <dgm:prSet phldrT="[Text]"/>
      <dgm:spPr/>
      <dgm:t>
        <a:bodyPr/>
        <a:lstStyle/>
        <a:p>
          <a:r>
            <a:rPr lang="en-US" dirty="0" smtClean="0"/>
            <a:t>Key concepts:</a:t>
          </a:r>
          <a:endParaRPr lang="en-GB" dirty="0"/>
        </a:p>
      </dgm:t>
    </dgm:pt>
    <dgm:pt modelId="{7DBF9827-6F7A-4BC2-B657-A5AB0B30ABBA}" type="parTrans" cxnId="{E519BD86-A465-423E-97BF-35DFF93CC220}">
      <dgm:prSet/>
      <dgm:spPr/>
      <dgm:t>
        <a:bodyPr/>
        <a:lstStyle/>
        <a:p>
          <a:endParaRPr lang="en-GB"/>
        </a:p>
      </dgm:t>
    </dgm:pt>
    <dgm:pt modelId="{AAA03695-D06F-497D-A38C-7E8D9107D600}" type="sibTrans" cxnId="{E519BD86-A465-423E-97BF-35DFF93CC220}">
      <dgm:prSet/>
      <dgm:spPr/>
      <dgm:t>
        <a:bodyPr/>
        <a:lstStyle/>
        <a:p>
          <a:endParaRPr lang="en-GB"/>
        </a:p>
      </dgm:t>
    </dgm:pt>
    <dgm:pt modelId="{548E7339-F31E-4313-9641-32D2323231DB}">
      <dgm:prSet phldrT="[Text]"/>
      <dgm:spPr/>
      <dgm:t>
        <a:bodyPr/>
        <a:lstStyle/>
        <a:p>
          <a:r>
            <a:rPr lang="en-US" dirty="0" smtClean="0"/>
            <a:t>Namespace based providers</a:t>
          </a:r>
          <a:endParaRPr lang="en-GB" dirty="0"/>
        </a:p>
      </dgm:t>
    </dgm:pt>
    <dgm:pt modelId="{403322B5-8A45-4ACF-A852-D37B79E50162}" type="parTrans" cxnId="{664F3EC7-67B1-4599-9436-F64812F45505}">
      <dgm:prSet/>
      <dgm:spPr/>
      <dgm:t>
        <a:bodyPr/>
        <a:lstStyle/>
        <a:p>
          <a:endParaRPr lang="en-GB"/>
        </a:p>
      </dgm:t>
    </dgm:pt>
    <dgm:pt modelId="{B21036C6-9A68-40FF-8B96-ED7F19CA12E4}" type="sibTrans" cxnId="{664F3EC7-67B1-4599-9436-F64812F45505}">
      <dgm:prSet/>
      <dgm:spPr/>
      <dgm:t>
        <a:bodyPr/>
        <a:lstStyle/>
        <a:p>
          <a:endParaRPr lang="en-GB"/>
        </a:p>
      </dgm:t>
    </dgm:pt>
    <dgm:pt modelId="{0E90E473-399F-4F4E-A3FE-C4CBBAF16748}">
      <dgm:prSet/>
      <dgm:spPr/>
      <dgm:t>
        <a:bodyPr/>
        <a:lstStyle/>
        <a:p>
          <a:r>
            <a:rPr lang="en-US" dirty="0" smtClean="0"/>
            <a:t>Records</a:t>
          </a:r>
        </a:p>
      </dgm:t>
    </dgm:pt>
    <dgm:pt modelId="{7336702F-F53F-42EC-8088-74E96D2029AB}" type="parTrans" cxnId="{73FCBBD0-64EC-4E08-8898-E9435C2BB2A5}">
      <dgm:prSet/>
      <dgm:spPr/>
      <dgm:t>
        <a:bodyPr/>
        <a:lstStyle/>
        <a:p>
          <a:endParaRPr lang="en-GB"/>
        </a:p>
      </dgm:t>
    </dgm:pt>
    <dgm:pt modelId="{D89F1BE6-0F67-478E-9A0E-5CB3CBF43212}" type="sibTrans" cxnId="{73FCBBD0-64EC-4E08-8898-E9435C2BB2A5}">
      <dgm:prSet/>
      <dgm:spPr/>
      <dgm:t>
        <a:bodyPr/>
        <a:lstStyle/>
        <a:p>
          <a:endParaRPr lang="en-GB"/>
        </a:p>
      </dgm:t>
    </dgm:pt>
    <dgm:pt modelId="{CA9E0B54-EA98-4FCB-95D8-04DAD30DA50B}">
      <dgm:prSet/>
      <dgm:spPr/>
      <dgm:t>
        <a:bodyPr/>
        <a:lstStyle/>
        <a:p>
          <a:r>
            <a:rPr lang="en-US" dirty="0" smtClean="0"/>
            <a:t>Publishers that handle “peer” connections</a:t>
          </a:r>
        </a:p>
      </dgm:t>
    </dgm:pt>
    <dgm:pt modelId="{8CBAD80D-ED6B-4158-B86B-E184BBF3D337}" type="parTrans" cxnId="{13FE2DFE-4A15-42EE-AAAF-10AE1A85CE2A}">
      <dgm:prSet/>
      <dgm:spPr/>
      <dgm:t>
        <a:bodyPr/>
        <a:lstStyle/>
        <a:p>
          <a:endParaRPr lang="en-GB"/>
        </a:p>
      </dgm:t>
    </dgm:pt>
    <dgm:pt modelId="{A1CB89D5-CE90-4E09-A836-63F2EDF8D3F5}" type="sibTrans" cxnId="{13FE2DFE-4A15-42EE-AAAF-10AE1A85CE2A}">
      <dgm:prSet/>
      <dgm:spPr/>
      <dgm:t>
        <a:bodyPr/>
        <a:lstStyle/>
        <a:p>
          <a:endParaRPr lang="en-GB"/>
        </a:p>
      </dgm:t>
    </dgm:pt>
    <dgm:pt modelId="{B21AE3C2-D4A8-473B-833D-665FE3E4CEE4}" type="pres">
      <dgm:prSet presAssocID="{73599C34-7263-4883-9CB9-209F4E9E4CB6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GB"/>
        </a:p>
      </dgm:t>
    </dgm:pt>
    <dgm:pt modelId="{2E3E7354-2A1E-4BE4-83D5-DF422104641D}" type="pres">
      <dgm:prSet presAssocID="{51AC6515-C332-4241-BA59-24E2BC83ABE8}" presName="root" presStyleCnt="0"/>
      <dgm:spPr/>
      <dgm:t>
        <a:bodyPr/>
        <a:lstStyle/>
        <a:p>
          <a:endParaRPr lang="en-GB"/>
        </a:p>
      </dgm:t>
    </dgm:pt>
    <dgm:pt modelId="{B316E55B-89EF-421B-8148-829A93D2328B}" type="pres">
      <dgm:prSet presAssocID="{51AC6515-C332-4241-BA59-24E2BC83ABE8}" presName="rootComposite" presStyleCnt="0"/>
      <dgm:spPr/>
      <dgm:t>
        <a:bodyPr/>
        <a:lstStyle/>
        <a:p>
          <a:endParaRPr lang="en-GB"/>
        </a:p>
      </dgm:t>
    </dgm:pt>
    <dgm:pt modelId="{2FFE10C4-3D05-41BE-B337-510A08D80892}" type="pres">
      <dgm:prSet presAssocID="{51AC6515-C332-4241-BA59-24E2BC83ABE8}" presName="rootText" presStyleLbl="node1" presStyleIdx="0" presStyleCnt="2"/>
      <dgm:spPr/>
      <dgm:t>
        <a:bodyPr/>
        <a:lstStyle/>
        <a:p>
          <a:endParaRPr lang="en-GB"/>
        </a:p>
      </dgm:t>
    </dgm:pt>
    <dgm:pt modelId="{F1A4FFFB-3CAC-4209-8D30-667750A40D80}" type="pres">
      <dgm:prSet presAssocID="{51AC6515-C332-4241-BA59-24E2BC83ABE8}" presName="rootConnector" presStyleLbl="node1" presStyleIdx="0" presStyleCnt="2"/>
      <dgm:spPr/>
      <dgm:t>
        <a:bodyPr/>
        <a:lstStyle/>
        <a:p>
          <a:endParaRPr lang="en-GB"/>
        </a:p>
      </dgm:t>
    </dgm:pt>
    <dgm:pt modelId="{E0177DE6-6A4D-40DC-BD3C-35653A37ABD2}" type="pres">
      <dgm:prSet presAssocID="{51AC6515-C332-4241-BA59-24E2BC83ABE8}" presName="childShape" presStyleCnt="0"/>
      <dgm:spPr/>
      <dgm:t>
        <a:bodyPr/>
        <a:lstStyle/>
        <a:p>
          <a:endParaRPr lang="en-GB"/>
        </a:p>
      </dgm:t>
    </dgm:pt>
    <dgm:pt modelId="{FA9A8639-0004-489F-A077-A640472F7A1C}" type="pres">
      <dgm:prSet presAssocID="{D0AA32A9-7AB5-48A1-8CB4-CE26E5B81BAC}" presName="Name13" presStyleLbl="parChTrans1D2" presStyleIdx="0" presStyleCnt="4"/>
      <dgm:spPr/>
      <dgm:t>
        <a:bodyPr/>
        <a:lstStyle/>
        <a:p>
          <a:endParaRPr lang="en-GB"/>
        </a:p>
      </dgm:t>
    </dgm:pt>
    <dgm:pt modelId="{F47D5249-C065-4E1C-9EF6-D2E966C336FA}" type="pres">
      <dgm:prSet presAssocID="{1144629B-2CA4-42E4-BD60-46D1E1F25CB0}" presName="child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896BDB5-DB86-4B82-BEB8-2F53FAA57718}" type="pres">
      <dgm:prSet presAssocID="{7336702F-F53F-42EC-8088-74E96D2029AB}" presName="Name13" presStyleLbl="parChTrans1D2" presStyleIdx="1" presStyleCnt="4"/>
      <dgm:spPr/>
      <dgm:t>
        <a:bodyPr/>
        <a:lstStyle/>
        <a:p>
          <a:endParaRPr lang="en-GB"/>
        </a:p>
      </dgm:t>
    </dgm:pt>
    <dgm:pt modelId="{34436604-2DE4-445C-90C6-84FB1DF8112E}" type="pres">
      <dgm:prSet presAssocID="{0E90E473-399F-4F4E-A3FE-C4CBBAF16748}" presName="child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1124ED4-BBB7-4A09-BD3D-A1F5AC159406}" type="pres">
      <dgm:prSet presAssocID="{3CDECBCF-9B2F-46DB-A035-46688AD57B2A}" presName="root" presStyleCnt="0"/>
      <dgm:spPr/>
      <dgm:t>
        <a:bodyPr/>
        <a:lstStyle/>
        <a:p>
          <a:endParaRPr lang="en-GB"/>
        </a:p>
      </dgm:t>
    </dgm:pt>
    <dgm:pt modelId="{5E585B2D-FCEF-4290-823A-A8AB9D1DA500}" type="pres">
      <dgm:prSet presAssocID="{3CDECBCF-9B2F-46DB-A035-46688AD57B2A}" presName="rootComposite" presStyleCnt="0"/>
      <dgm:spPr/>
      <dgm:t>
        <a:bodyPr/>
        <a:lstStyle/>
        <a:p>
          <a:endParaRPr lang="en-GB"/>
        </a:p>
      </dgm:t>
    </dgm:pt>
    <dgm:pt modelId="{D4209FD7-499C-4854-AA99-2C09956EA250}" type="pres">
      <dgm:prSet presAssocID="{3CDECBCF-9B2F-46DB-A035-46688AD57B2A}" presName="rootText" presStyleLbl="node1" presStyleIdx="1" presStyleCnt="2"/>
      <dgm:spPr/>
      <dgm:t>
        <a:bodyPr/>
        <a:lstStyle/>
        <a:p>
          <a:endParaRPr lang="en-GB"/>
        </a:p>
      </dgm:t>
    </dgm:pt>
    <dgm:pt modelId="{004092B8-6EB2-4B4E-A83A-F8B515FE7807}" type="pres">
      <dgm:prSet presAssocID="{3CDECBCF-9B2F-46DB-A035-46688AD57B2A}" presName="rootConnector" presStyleLbl="node1" presStyleIdx="1" presStyleCnt="2"/>
      <dgm:spPr/>
      <dgm:t>
        <a:bodyPr/>
        <a:lstStyle/>
        <a:p>
          <a:endParaRPr lang="en-GB"/>
        </a:p>
      </dgm:t>
    </dgm:pt>
    <dgm:pt modelId="{726531F3-7444-4AF6-8B8D-460C8917210F}" type="pres">
      <dgm:prSet presAssocID="{3CDECBCF-9B2F-46DB-A035-46688AD57B2A}" presName="childShape" presStyleCnt="0"/>
      <dgm:spPr/>
      <dgm:t>
        <a:bodyPr/>
        <a:lstStyle/>
        <a:p>
          <a:endParaRPr lang="en-GB"/>
        </a:p>
      </dgm:t>
    </dgm:pt>
    <dgm:pt modelId="{D47A2A6C-2EAD-4C48-A98A-D6867AB5042D}" type="pres">
      <dgm:prSet presAssocID="{403322B5-8A45-4ACF-A852-D37B79E50162}" presName="Name13" presStyleLbl="parChTrans1D2" presStyleIdx="2" presStyleCnt="4"/>
      <dgm:spPr/>
      <dgm:t>
        <a:bodyPr/>
        <a:lstStyle/>
        <a:p>
          <a:endParaRPr lang="en-GB"/>
        </a:p>
      </dgm:t>
    </dgm:pt>
    <dgm:pt modelId="{3EF4441D-2F75-46AE-BD3A-66C5FD3BB4FC}" type="pres">
      <dgm:prSet presAssocID="{548E7339-F31E-4313-9641-32D2323231DB}" presName="child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3470BF0-015D-4A0E-9814-DDF200178C75}" type="pres">
      <dgm:prSet presAssocID="{8CBAD80D-ED6B-4158-B86B-E184BBF3D337}" presName="Name13" presStyleLbl="parChTrans1D2" presStyleIdx="3" presStyleCnt="4"/>
      <dgm:spPr/>
      <dgm:t>
        <a:bodyPr/>
        <a:lstStyle/>
        <a:p>
          <a:endParaRPr lang="en-GB"/>
        </a:p>
      </dgm:t>
    </dgm:pt>
    <dgm:pt modelId="{5930F2BD-7C2D-41BD-B668-776EF19D7812}" type="pres">
      <dgm:prSet presAssocID="{CA9E0B54-EA98-4FCB-95D8-04DAD30DA50B}" presName="child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13FE2DFE-4A15-42EE-AAAF-10AE1A85CE2A}" srcId="{3CDECBCF-9B2F-46DB-A035-46688AD57B2A}" destId="{CA9E0B54-EA98-4FCB-95D8-04DAD30DA50B}" srcOrd="1" destOrd="0" parTransId="{8CBAD80D-ED6B-4158-B86B-E184BBF3D337}" sibTransId="{A1CB89D5-CE90-4E09-A836-63F2EDF8D3F5}"/>
    <dgm:cxn modelId="{1AE9266A-02BB-4957-A76D-CF321969B947}" type="presOf" srcId="{0E90E473-399F-4F4E-A3FE-C4CBBAF16748}" destId="{34436604-2DE4-445C-90C6-84FB1DF8112E}" srcOrd="0" destOrd="0" presId="urn:microsoft.com/office/officeart/2005/8/layout/hierarchy3"/>
    <dgm:cxn modelId="{39FAD722-34E5-4A10-A3F8-AAC2936BB87D}" type="presOf" srcId="{548E7339-F31E-4313-9641-32D2323231DB}" destId="{3EF4441D-2F75-46AE-BD3A-66C5FD3BB4FC}" srcOrd="0" destOrd="0" presId="urn:microsoft.com/office/officeart/2005/8/layout/hierarchy3"/>
    <dgm:cxn modelId="{C5AF36C0-6B7F-4D1C-A86D-F5B3F4354D8E}" type="presOf" srcId="{3CDECBCF-9B2F-46DB-A035-46688AD57B2A}" destId="{004092B8-6EB2-4B4E-A83A-F8B515FE7807}" srcOrd="1" destOrd="0" presId="urn:microsoft.com/office/officeart/2005/8/layout/hierarchy3"/>
    <dgm:cxn modelId="{B6740083-90EE-4AB9-BECF-8253E570618F}" type="presOf" srcId="{8CBAD80D-ED6B-4158-B86B-E184BBF3D337}" destId="{33470BF0-015D-4A0E-9814-DDF200178C75}" srcOrd="0" destOrd="0" presId="urn:microsoft.com/office/officeart/2005/8/layout/hierarchy3"/>
    <dgm:cxn modelId="{4C68EF4B-6CA8-4ED1-B6C0-959D6CABFBCA}" type="presOf" srcId="{D0AA32A9-7AB5-48A1-8CB4-CE26E5B81BAC}" destId="{FA9A8639-0004-489F-A077-A640472F7A1C}" srcOrd="0" destOrd="0" presId="urn:microsoft.com/office/officeart/2005/8/layout/hierarchy3"/>
    <dgm:cxn modelId="{73FCBBD0-64EC-4E08-8898-E9435C2BB2A5}" srcId="{51AC6515-C332-4241-BA59-24E2BC83ABE8}" destId="{0E90E473-399F-4F4E-A3FE-C4CBBAF16748}" srcOrd="1" destOrd="0" parTransId="{7336702F-F53F-42EC-8088-74E96D2029AB}" sibTransId="{D89F1BE6-0F67-478E-9A0E-5CB3CBF43212}"/>
    <dgm:cxn modelId="{9EEE77AC-0836-495D-8E6A-16A328F6456A}" type="presOf" srcId="{3CDECBCF-9B2F-46DB-A035-46688AD57B2A}" destId="{D4209FD7-499C-4854-AA99-2C09956EA250}" srcOrd="0" destOrd="0" presId="urn:microsoft.com/office/officeart/2005/8/layout/hierarchy3"/>
    <dgm:cxn modelId="{30AA6D1A-ED89-4E09-B584-EAC9ADED09A6}" type="presOf" srcId="{403322B5-8A45-4ACF-A852-D37B79E50162}" destId="{D47A2A6C-2EAD-4C48-A98A-D6867AB5042D}" srcOrd="0" destOrd="0" presId="urn:microsoft.com/office/officeart/2005/8/layout/hierarchy3"/>
    <dgm:cxn modelId="{58B31219-FEE5-4B7F-8141-DF5054E044FA}" type="presOf" srcId="{51AC6515-C332-4241-BA59-24E2BC83ABE8}" destId="{2FFE10C4-3D05-41BE-B337-510A08D80892}" srcOrd="0" destOrd="0" presId="urn:microsoft.com/office/officeart/2005/8/layout/hierarchy3"/>
    <dgm:cxn modelId="{C2E2595D-BDAC-4844-9891-5014F900766E}" type="presOf" srcId="{73599C34-7263-4883-9CB9-209F4E9E4CB6}" destId="{B21AE3C2-D4A8-473B-833D-665FE3E4CEE4}" srcOrd="0" destOrd="0" presId="urn:microsoft.com/office/officeart/2005/8/layout/hierarchy3"/>
    <dgm:cxn modelId="{7D4A23CB-BFFA-4409-AEBC-390B19FC30B6}" srcId="{73599C34-7263-4883-9CB9-209F4E9E4CB6}" destId="{51AC6515-C332-4241-BA59-24E2BC83ABE8}" srcOrd="0" destOrd="0" parTransId="{94AC3511-2A77-41F7-859B-08A45D789BAD}" sibTransId="{6DC31271-DFB5-49D3-8DD7-30BFB6609213}"/>
    <dgm:cxn modelId="{9F5AC26F-CDE4-42BD-8CB1-859EB4F91BCC}" type="presOf" srcId="{7336702F-F53F-42EC-8088-74E96D2029AB}" destId="{5896BDB5-DB86-4B82-BEB8-2F53FAA57718}" srcOrd="0" destOrd="0" presId="urn:microsoft.com/office/officeart/2005/8/layout/hierarchy3"/>
    <dgm:cxn modelId="{1CB7EB3C-325B-4E07-87C7-7768C613DEB3}" type="presOf" srcId="{51AC6515-C332-4241-BA59-24E2BC83ABE8}" destId="{F1A4FFFB-3CAC-4209-8D30-667750A40D80}" srcOrd="1" destOrd="0" presId="urn:microsoft.com/office/officeart/2005/8/layout/hierarchy3"/>
    <dgm:cxn modelId="{E519BD86-A465-423E-97BF-35DFF93CC220}" srcId="{73599C34-7263-4883-9CB9-209F4E9E4CB6}" destId="{3CDECBCF-9B2F-46DB-A035-46688AD57B2A}" srcOrd="1" destOrd="0" parTransId="{7DBF9827-6F7A-4BC2-B657-A5AB0B30ABBA}" sibTransId="{AAA03695-D06F-497D-A38C-7E8D9107D600}"/>
    <dgm:cxn modelId="{326C7F6E-C8F1-4AC9-8184-9569B6A9EAA7}" type="presOf" srcId="{CA9E0B54-EA98-4FCB-95D8-04DAD30DA50B}" destId="{5930F2BD-7C2D-41BD-B668-776EF19D7812}" srcOrd="0" destOrd="0" presId="urn:microsoft.com/office/officeart/2005/8/layout/hierarchy3"/>
    <dgm:cxn modelId="{12DBB12B-9037-4F3F-819A-9C89B904068D}" srcId="{51AC6515-C332-4241-BA59-24E2BC83ABE8}" destId="{1144629B-2CA4-42E4-BD60-46D1E1F25CB0}" srcOrd="0" destOrd="0" parTransId="{D0AA32A9-7AB5-48A1-8CB4-CE26E5B81BAC}" sibTransId="{35EE4E10-16B4-4766-BC56-D6C846256077}"/>
    <dgm:cxn modelId="{7338AE5B-CB01-421A-8A16-682474EFAE9B}" type="presOf" srcId="{1144629B-2CA4-42E4-BD60-46D1E1F25CB0}" destId="{F47D5249-C065-4E1C-9EF6-D2E966C336FA}" srcOrd="0" destOrd="0" presId="urn:microsoft.com/office/officeart/2005/8/layout/hierarchy3"/>
    <dgm:cxn modelId="{664F3EC7-67B1-4599-9436-F64812F45505}" srcId="{3CDECBCF-9B2F-46DB-A035-46688AD57B2A}" destId="{548E7339-F31E-4313-9641-32D2323231DB}" srcOrd="0" destOrd="0" parTransId="{403322B5-8A45-4ACF-A852-D37B79E50162}" sibTransId="{B21036C6-9A68-40FF-8B96-ED7F19CA12E4}"/>
    <dgm:cxn modelId="{F534FDC3-7686-4E96-9AB3-8223AE6936B6}" type="presParOf" srcId="{B21AE3C2-D4A8-473B-833D-665FE3E4CEE4}" destId="{2E3E7354-2A1E-4BE4-83D5-DF422104641D}" srcOrd="0" destOrd="0" presId="urn:microsoft.com/office/officeart/2005/8/layout/hierarchy3"/>
    <dgm:cxn modelId="{83129B5D-8B42-4053-A290-B4EEC64BCC71}" type="presParOf" srcId="{2E3E7354-2A1E-4BE4-83D5-DF422104641D}" destId="{B316E55B-89EF-421B-8148-829A93D2328B}" srcOrd="0" destOrd="0" presId="urn:microsoft.com/office/officeart/2005/8/layout/hierarchy3"/>
    <dgm:cxn modelId="{FA0F26F2-5D09-4E49-BF8F-9C715E4E5FF9}" type="presParOf" srcId="{B316E55B-89EF-421B-8148-829A93D2328B}" destId="{2FFE10C4-3D05-41BE-B337-510A08D80892}" srcOrd="0" destOrd="0" presId="urn:microsoft.com/office/officeart/2005/8/layout/hierarchy3"/>
    <dgm:cxn modelId="{220E76F3-350E-419F-94FD-24F8DFF92D96}" type="presParOf" srcId="{B316E55B-89EF-421B-8148-829A93D2328B}" destId="{F1A4FFFB-3CAC-4209-8D30-667750A40D80}" srcOrd="1" destOrd="0" presId="urn:microsoft.com/office/officeart/2005/8/layout/hierarchy3"/>
    <dgm:cxn modelId="{C7C4BEA5-3904-45BE-A742-5B2B30220EC9}" type="presParOf" srcId="{2E3E7354-2A1E-4BE4-83D5-DF422104641D}" destId="{E0177DE6-6A4D-40DC-BD3C-35653A37ABD2}" srcOrd="1" destOrd="0" presId="urn:microsoft.com/office/officeart/2005/8/layout/hierarchy3"/>
    <dgm:cxn modelId="{A9B6D00E-1D25-4D64-B20F-CA66DF4E6050}" type="presParOf" srcId="{E0177DE6-6A4D-40DC-BD3C-35653A37ABD2}" destId="{FA9A8639-0004-489F-A077-A640472F7A1C}" srcOrd="0" destOrd="0" presId="urn:microsoft.com/office/officeart/2005/8/layout/hierarchy3"/>
    <dgm:cxn modelId="{8DFDE889-C7CB-4AFF-BC45-0634A29B9510}" type="presParOf" srcId="{E0177DE6-6A4D-40DC-BD3C-35653A37ABD2}" destId="{F47D5249-C065-4E1C-9EF6-D2E966C336FA}" srcOrd="1" destOrd="0" presId="urn:microsoft.com/office/officeart/2005/8/layout/hierarchy3"/>
    <dgm:cxn modelId="{A008CFA1-70C5-4F52-83BC-E271015072E0}" type="presParOf" srcId="{E0177DE6-6A4D-40DC-BD3C-35653A37ABD2}" destId="{5896BDB5-DB86-4B82-BEB8-2F53FAA57718}" srcOrd="2" destOrd="0" presId="urn:microsoft.com/office/officeart/2005/8/layout/hierarchy3"/>
    <dgm:cxn modelId="{94E6CA95-B3D9-45FC-A4D4-2122194C5E66}" type="presParOf" srcId="{E0177DE6-6A4D-40DC-BD3C-35653A37ABD2}" destId="{34436604-2DE4-445C-90C6-84FB1DF8112E}" srcOrd="3" destOrd="0" presId="urn:microsoft.com/office/officeart/2005/8/layout/hierarchy3"/>
    <dgm:cxn modelId="{1F9BD4C9-E160-46EB-B568-48683BE7EAA9}" type="presParOf" srcId="{B21AE3C2-D4A8-473B-833D-665FE3E4CEE4}" destId="{B1124ED4-BBB7-4A09-BD3D-A1F5AC159406}" srcOrd="1" destOrd="0" presId="urn:microsoft.com/office/officeart/2005/8/layout/hierarchy3"/>
    <dgm:cxn modelId="{76DC8F79-0BFF-4691-BB02-B66210298D35}" type="presParOf" srcId="{B1124ED4-BBB7-4A09-BD3D-A1F5AC159406}" destId="{5E585B2D-FCEF-4290-823A-A8AB9D1DA500}" srcOrd="0" destOrd="0" presId="urn:microsoft.com/office/officeart/2005/8/layout/hierarchy3"/>
    <dgm:cxn modelId="{06C1CA12-9DA5-45F6-9A6B-1741CB3EBCA3}" type="presParOf" srcId="{5E585B2D-FCEF-4290-823A-A8AB9D1DA500}" destId="{D4209FD7-499C-4854-AA99-2C09956EA250}" srcOrd="0" destOrd="0" presId="urn:microsoft.com/office/officeart/2005/8/layout/hierarchy3"/>
    <dgm:cxn modelId="{65A0EBFD-8CC5-448F-A6DC-DC5EBE10D61A}" type="presParOf" srcId="{5E585B2D-FCEF-4290-823A-A8AB9D1DA500}" destId="{004092B8-6EB2-4B4E-A83A-F8B515FE7807}" srcOrd="1" destOrd="0" presId="urn:microsoft.com/office/officeart/2005/8/layout/hierarchy3"/>
    <dgm:cxn modelId="{4468C514-D1A7-4CAE-A561-1094AC0638E6}" type="presParOf" srcId="{B1124ED4-BBB7-4A09-BD3D-A1F5AC159406}" destId="{726531F3-7444-4AF6-8B8D-460C8917210F}" srcOrd="1" destOrd="0" presId="urn:microsoft.com/office/officeart/2005/8/layout/hierarchy3"/>
    <dgm:cxn modelId="{C96A1BB0-7699-4F49-9348-D6FFD237D5E1}" type="presParOf" srcId="{726531F3-7444-4AF6-8B8D-460C8917210F}" destId="{D47A2A6C-2EAD-4C48-A98A-D6867AB5042D}" srcOrd="0" destOrd="0" presId="urn:microsoft.com/office/officeart/2005/8/layout/hierarchy3"/>
    <dgm:cxn modelId="{27CBC8E8-7BB8-43B4-85DA-D1BA77B8CE18}" type="presParOf" srcId="{726531F3-7444-4AF6-8B8D-460C8917210F}" destId="{3EF4441D-2F75-46AE-BD3A-66C5FD3BB4FC}" srcOrd="1" destOrd="0" presId="urn:microsoft.com/office/officeart/2005/8/layout/hierarchy3"/>
    <dgm:cxn modelId="{A27C27AD-F710-49DF-9640-7A4AF6DAC371}" type="presParOf" srcId="{726531F3-7444-4AF6-8B8D-460C8917210F}" destId="{33470BF0-015D-4A0E-9814-DDF200178C75}" srcOrd="2" destOrd="0" presId="urn:microsoft.com/office/officeart/2005/8/layout/hierarchy3"/>
    <dgm:cxn modelId="{EE63239D-4AC1-42D9-B16B-4E4AF4F4F564}" type="presParOf" srcId="{726531F3-7444-4AF6-8B8D-460C8917210F}" destId="{5930F2BD-7C2D-41BD-B668-776EF19D7812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AFDCCE1-C6A4-431D-90CC-5F8A087A1BAC}" type="doc">
      <dgm:prSet loTypeId="urn:microsoft.com/office/officeart/2005/8/layout/process4" loCatId="list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B129CC79-DF73-43E0-83DA-5CE2F060A99A}">
      <dgm:prSet custT="1"/>
      <dgm:spPr/>
      <dgm:t>
        <a:bodyPr/>
        <a:lstStyle/>
        <a:p>
          <a:r>
            <a:rPr lang="en-GB" sz="1400" dirty="0" smtClean="0"/>
            <a:t>Start the Deployment Framework: ./</a:t>
          </a:r>
          <a:r>
            <a:rPr lang="en-GB" sz="1400" dirty="0" err="1" smtClean="0"/>
            <a:t>dfw</a:t>
          </a:r>
          <a:r>
            <a:rPr lang="en-GB" sz="1400" dirty="0" smtClean="0"/>
            <a:t> start</a:t>
          </a:r>
        </a:p>
      </dgm:t>
    </dgm:pt>
    <dgm:pt modelId="{C4EB657E-4973-4808-87F1-00E38548AD0F}" type="parTrans" cxnId="{B0A0DF96-5AE5-4056-B764-1F36AE1E60BB}">
      <dgm:prSet/>
      <dgm:spPr/>
      <dgm:t>
        <a:bodyPr/>
        <a:lstStyle/>
        <a:p>
          <a:endParaRPr lang="en-GB"/>
        </a:p>
      </dgm:t>
    </dgm:pt>
    <dgm:pt modelId="{4951EFCF-D728-4085-AE9F-411F23B2671B}" type="sibTrans" cxnId="{B0A0DF96-5AE5-4056-B764-1F36AE1E60BB}">
      <dgm:prSet/>
      <dgm:spPr/>
      <dgm:t>
        <a:bodyPr/>
        <a:lstStyle/>
        <a:p>
          <a:endParaRPr lang="en-GB"/>
        </a:p>
      </dgm:t>
    </dgm:pt>
    <dgm:pt modelId="{12636DEF-DD0B-4D37-9B84-278F003553FA}">
      <dgm:prSet custT="1"/>
      <dgm:spPr/>
      <dgm:t>
        <a:bodyPr/>
        <a:lstStyle/>
        <a:p>
          <a:r>
            <a:rPr lang="en-GB" sz="1400" dirty="0" smtClean="0"/>
            <a:t>Copy Transformer zip to kits directory and deploy Transformer using the Deployment Framework ./</a:t>
          </a:r>
          <a:r>
            <a:rPr lang="en-GB" sz="1400" dirty="0" err="1" smtClean="0"/>
            <a:t>dfw</a:t>
          </a:r>
          <a:r>
            <a:rPr lang="en-GB" sz="1400" dirty="0" smtClean="0"/>
            <a:t> deploy</a:t>
          </a:r>
        </a:p>
      </dgm:t>
    </dgm:pt>
    <dgm:pt modelId="{51AE4873-BB77-48FE-842D-1EA2C3E49F13}" type="sibTrans" cxnId="{14E15470-7E91-4900-A962-0392098F8877}">
      <dgm:prSet/>
      <dgm:spPr/>
      <dgm:t>
        <a:bodyPr/>
        <a:lstStyle/>
        <a:p>
          <a:endParaRPr lang="en-GB"/>
        </a:p>
      </dgm:t>
    </dgm:pt>
    <dgm:pt modelId="{974B3A01-B907-4D18-80BD-391E6359BBC2}" type="parTrans" cxnId="{14E15470-7E91-4900-A962-0392098F8877}">
      <dgm:prSet/>
      <dgm:spPr/>
      <dgm:t>
        <a:bodyPr/>
        <a:lstStyle/>
        <a:p>
          <a:endParaRPr lang="en-GB"/>
        </a:p>
      </dgm:t>
    </dgm:pt>
    <dgm:pt modelId="{7FC60040-609F-4BCB-BD81-8D95A952ABC8}">
      <dgm:prSet custT="1"/>
      <dgm:spPr/>
      <dgm:t>
        <a:bodyPr/>
        <a:lstStyle/>
        <a:p>
          <a:r>
            <a:rPr lang="en-GB" sz="1400" dirty="0" smtClean="0"/>
            <a:t>Check out the Liberator status page where you will see </a:t>
          </a:r>
          <a:r>
            <a:rPr lang="en-GB" sz="1400" dirty="0" err="1" smtClean="0"/>
            <a:t>Transfomer</a:t>
          </a:r>
          <a:r>
            <a:rPr lang="en-GB" sz="1400" dirty="0" smtClean="0"/>
            <a:t> is now up and running</a:t>
          </a:r>
        </a:p>
      </dgm:t>
    </dgm:pt>
    <dgm:pt modelId="{A52F9442-EE0A-49D4-B4EE-F2BFFD680B8E}" type="parTrans" cxnId="{D9720ECF-56C8-43AB-B492-74052EA81F6E}">
      <dgm:prSet/>
      <dgm:spPr/>
      <dgm:t>
        <a:bodyPr/>
        <a:lstStyle/>
        <a:p>
          <a:endParaRPr lang="en-GB"/>
        </a:p>
      </dgm:t>
    </dgm:pt>
    <dgm:pt modelId="{1230BF8A-2C53-420D-BFBC-9528EAD310FF}" type="sibTrans" cxnId="{D9720ECF-56C8-43AB-B492-74052EA81F6E}">
      <dgm:prSet/>
      <dgm:spPr/>
      <dgm:t>
        <a:bodyPr/>
        <a:lstStyle/>
        <a:p>
          <a:endParaRPr lang="en-GB"/>
        </a:p>
      </dgm:t>
    </dgm:pt>
    <dgm:pt modelId="{95D3A656-92C6-4736-8E95-7FD1DA7F25D2}" type="pres">
      <dgm:prSet presAssocID="{DAFDCCE1-C6A4-431D-90CC-5F8A087A1BA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B68F4194-909F-46EE-90C0-1C7F98E4B7F0}" type="pres">
      <dgm:prSet presAssocID="{7FC60040-609F-4BCB-BD81-8D95A952ABC8}" presName="boxAndChildren" presStyleCnt="0"/>
      <dgm:spPr/>
    </dgm:pt>
    <dgm:pt modelId="{D109205C-7BA3-4E49-86F5-A4A92636201F}" type="pres">
      <dgm:prSet presAssocID="{7FC60040-609F-4BCB-BD81-8D95A952ABC8}" presName="parentTextBox" presStyleLbl="node1" presStyleIdx="0" presStyleCnt="3" custLinFactNeighborY="190"/>
      <dgm:spPr/>
      <dgm:t>
        <a:bodyPr/>
        <a:lstStyle/>
        <a:p>
          <a:endParaRPr lang="en-GB"/>
        </a:p>
      </dgm:t>
    </dgm:pt>
    <dgm:pt modelId="{2DFA54A8-981C-49EC-AA42-34173E8D13F6}" type="pres">
      <dgm:prSet presAssocID="{4951EFCF-D728-4085-AE9F-411F23B2671B}" presName="sp" presStyleCnt="0"/>
      <dgm:spPr/>
    </dgm:pt>
    <dgm:pt modelId="{C4B84B1D-69B3-44DB-B35E-F88E7BCB261D}" type="pres">
      <dgm:prSet presAssocID="{B129CC79-DF73-43E0-83DA-5CE2F060A99A}" presName="arrowAndChildren" presStyleCnt="0"/>
      <dgm:spPr/>
    </dgm:pt>
    <dgm:pt modelId="{6B8BA906-26C8-4B84-B849-BE0DA16356A6}" type="pres">
      <dgm:prSet presAssocID="{B129CC79-DF73-43E0-83DA-5CE2F060A99A}" presName="parentTextArrow" presStyleLbl="node1" presStyleIdx="1" presStyleCnt="3"/>
      <dgm:spPr/>
      <dgm:t>
        <a:bodyPr/>
        <a:lstStyle/>
        <a:p>
          <a:endParaRPr lang="en-GB"/>
        </a:p>
      </dgm:t>
    </dgm:pt>
    <dgm:pt modelId="{B01A57A3-7520-49B7-9B71-D1F4FBB7F070}" type="pres">
      <dgm:prSet presAssocID="{51AE4873-BB77-48FE-842D-1EA2C3E49F13}" presName="sp" presStyleCnt="0"/>
      <dgm:spPr/>
    </dgm:pt>
    <dgm:pt modelId="{34AE3084-160A-43D2-913E-80161ECB0320}" type="pres">
      <dgm:prSet presAssocID="{12636DEF-DD0B-4D37-9B84-278F003553FA}" presName="arrowAndChildren" presStyleCnt="0"/>
      <dgm:spPr/>
    </dgm:pt>
    <dgm:pt modelId="{E9A785BE-B53E-4CE2-A1E4-9EEA92D6B8CE}" type="pres">
      <dgm:prSet presAssocID="{12636DEF-DD0B-4D37-9B84-278F003553FA}" presName="parentTextArrow" presStyleLbl="node1" presStyleIdx="2" presStyleCnt="3"/>
      <dgm:spPr/>
      <dgm:t>
        <a:bodyPr/>
        <a:lstStyle/>
        <a:p>
          <a:endParaRPr lang="en-GB"/>
        </a:p>
      </dgm:t>
    </dgm:pt>
  </dgm:ptLst>
  <dgm:cxnLst>
    <dgm:cxn modelId="{B0A0DF96-5AE5-4056-B764-1F36AE1E60BB}" srcId="{DAFDCCE1-C6A4-431D-90CC-5F8A087A1BAC}" destId="{B129CC79-DF73-43E0-83DA-5CE2F060A99A}" srcOrd="1" destOrd="0" parTransId="{C4EB657E-4973-4808-87F1-00E38548AD0F}" sibTransId="{4951EFCF-D728-4085-AE9F-411F23B2671B}"/>
    <dgm:cxn modelId="{77A42AAA-4D6B-4E8E-A8C1-5121F72CF982}" type="presOf" srcId="{12636DEF-DD0B-4D37-9B84-278F003553FA}" destId="{E9A785BE-B53E-4CE2-A1E4-9EEA92D6B8CE}" srcOrd="0" destOrd="0" presId="urn:microsoft.com/office/officeart/2005/8/layout/process4"/>
    <dgm:cxn modelId="{14E15470-7E91-4900-A962-0392098F8877}" srcId="{DAFDCCE1-C6A4-431D-90CC-5F8A087A1BAC}" destId="{12636DEF-DD0B-4D37-9B84-278F003553FA}" srcOrd="0" destOrd="0" parTransId="{974B3A01-B907-4D18-80BD-391E6359BBC2}" sibTransId="{51AE4873-BB77-48FE-842D-1EA2C3E49F13}"/>
    <dgm:cxn modelId="{F313D10A-79A0-4E8C-8A37-65FA4F08F300}" type="presOf" srcId="{DAFDCCE1-C6A4-431D-90CC-5F8A087A1BAC}" destId="{95D3A656-92C6-4736-8E95-7FD1DA7F25D2}" srcOrd="0" destOrd="0" presId="urn:microsoft.com/office/officeart/2005/8/layout/process4"/>
    <dgm:cxn modelId="{16C73036-0DDB-4F73-A850-A82469CD2165}" type="presOf" srcId="{7FC60040-609F-4BCB-BD81-8D95A952ABC8}" destId="{D109205C-7BA3-4E49-86F5-A4A92636201F}" srcOrd="0" destOrd="0" presId="urn:microsoft.com/office/officeart/2005/8/layout/process4"/>
    <dgm:cxn modelId="{D9720ECF-56C8-43AB-B492-74052EA81F6E}" srcId="{DAFDCCE1-C6A4-431D-90CC-5F8A087A1BAC}" destId="{7FC60040-609F-4BCB-BD81-8D95A952ABC8}" srcOrd="2" destOrd="0" parTransId="{A52F9442-EE0A-49D4-B4EE-F2BFFD680B8E}" sibTransId="{1230BF8A-2C53-420D-BFBC-9528EAD310FF}"/>
    <dgm:cxn modelId="{C55CB5FC-14BF-49AE-99FD-3216A53B0483}" type="presOf" srcId="{B129CC79-DF73-43E0-83DA-5CE2F060A99A}" destId="{6B8BA906-26C8-4B84-B849-BE0DA16356A6}" srcOrd="0" destOrd="0" presId="urn:microsoft.com/office/officeart/2005/8/layout/process4"/>
    <dgm:cxn modelId="{0CDF2E6E-E18B-4993-8067-558D2E2A88C1}" type="presParOf" srcId="{95D3A656-92C6-4736-8E95-7FD1DA7F25D2}" destId="{B68F4194-909F-46EE-90C0-1C7F98E4B7F0}" srcOrd="0" destOrd="0" presId="urn:microsoft.com/office/officeart/2005/8/layout/process4"/>
    <dgm:cxn modelId="{776E0D4D-8528-4364-A71B-D40D2B2E4E1A}" type="presParOf" srcId="{B68F4194-909F-46EE-90C0-1C7F98E4B7F0}" destId="{D109205C-7BA3-4E49-86F5-A4A92636201F}" srcOrd="0" destOrd="0" presId="urn:microsoft.com/office/officeart/2005/8/layout/process4"/>
    <dgm:cxn modelId="{C6B5FC01-DE88-4547-AD38-096C225625CB}" type="presParOf" srcId="{95D3A656-92C6-4736-8E95-7FD1DA7F25D2}" destId="{2DFA54A8-981C-49EC-AA42-34173E8D13F6}" srcOrd="1" destOrd="0" presId="urn:microsoft.com/office/officeart/2005/8/layout/process4"/>
    <dgm:cxn modelId="{90169897-2033-406A-9F5E-3907162E7698}" type="presParOf" srcId="{95D3A656-92C6-4736-8E95-7FD1DA7F25D2}" destId="{C4B84B1D-69B3-44DB-B35E-F88E7BCB261D}" srcOrd="2" destOrd="0" presId="urn:microsoft.com/office/officeart/2005/8/layout/process4"/>
    <dgm:cxn modelId="{0C50B1D4-91E3-426B-80A2-B0DEF600CDC9}" type="presParOf" srcId="{C4B84B1D-69B3-44DB-B35E-F88E7BCB261D}" destId="{6B8BA906-26C8-4B84-B849-BE0DA16356A6}" srcOrd="0" destOrd="0" presId="urn:microsoft.com/office/officeart/2005/8/layout/process4"/>
    <dgm:cxn modelId="{6644092F-7026-42ED-819A-5BE6C02E9309}" type="presParOf" srcId="{95D3A656-92C6-4736-8E95-7FD1DA7F25D2}" destId="{B01A57A3-7520-49B7-9B71-D1F4FBB7F070}" srcOrd="3" destOrd="0" presId="urn:microsoft.com/office/officeart/2005/8/layout/process4"/>
    <dgm:cxn modelId="{CB543D92-5FF3-41D5-B5B0-3148D5B0F692}" type="presParOf" srcId="{95D3A656-92C6-4736-8E95-7FD1DA7F25D2}" destId="{34AE3084-160A-43D2-913E-80161ECB0320}" srcOrd="4" destOrd="0" presId="urn:microsoft.com/office/officeart/2005/8/layout/process4"/>
    <dgm:cxn modelId="{0190FC52-2EF0-4B20-B6DB-12E751DEDD17}" type="presParOf" srcId="{34AE3084-160A-43D2-913E-80161ECB0320}" destId="{E9A785BE-B53E-4CE2-A1E4-9EEA92D6B8CE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FE10C4-3D05-41BE-B337-510A08D80892}">
      <dsp:nvSpPr>
        <dsp:cNvPr id="0" name=""/>
        <dsp:cNvSpPr/>
      </dsp:nvSpPr>
      <dsp:spPr>
        <a:xfrm>
          <a:off x="436066" y="496"/>
          <a:ext cx="2321718" cy="116085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Transformation of incoming 3</a:t>
          </a:r>
          <a:r>
            <a:rPr lang="en-US" sz="2100" kern="1200" baseline="30000" dirty="0" smtClean="0"/>
            <a:t>rd</a:t>
          </a:r>
          <a:r>
            <a:rPr lang="en-US" sz="2100" kern="1200" dirty="0" smtClean="0"/>
            <a:t> party data feed into</a:t>
          </a:r>
          <a:endParaRPr lang="en-GB" sz="2100" kern="1200" dirty="0"/>
        </a:p>
      </dsp:txBody>
      <dsp:txXfrm>
        <a:off x="470066" y="34496"/>
        <a:ext cx="2253718" cy="1092859"/>
      </dsp:txXfrm>
    </dsp:sp>
    <dsp:sp modelId="{FA9A8639-0004-489F-A077-A640472F7A1C}">
      <dsp:nvSpPr>
        <dsp:cNvPr id="0" name=""/>
        <dsp:cNvSpPr/>
      </dsp:nvSpPr>
      <dsp:spPr>
        <a:xfrm>
          <a:off x="668238" y="1161355"/>
          <a:ext cx="232171" cy="8706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70644"/>
              </a:lnTo>
              <a:lnTo>
                <a:pt x="232171" y="870644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7D5249-C065-4E1C-9EF6-D2E966C336FA}">
      <dsp:nvSpPr>
        <dsp:cNvPr id="0" name=""/>
        <dsp:cNvSpPr/>
      </dsp:nvSpPr>
      <dsp:spPr>
        <a:xfrm>
          <a:off x="900410" y="1451570"/>
          <a:ext cx="1857374" cy="1160859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Containers</a:t>
          </a:r>
          <a:endParaRPr lang="en-GB" sz="2000" kern="1200" dirty="0"/>
        </a:p>
      </dsp:txBody>
      <dsp:txXfrm>
        <a:off x="934410" y="1485570"/>
        <a:ext cx="1789374" cy="1092859"/>
      </dsp:txXfrm>
    </dsp:sp>
    <dsp:sp modelId="{5896BDB5-DB86-4B82-BEB8-2F53FAA57718}">
      <dsp:nvSpPr>
        <dsp:cNvPr id="0" name=""/>
        <dsp:cNvSpPr/>
      </dsp:nvSpPr>
      <dsp:spPr>
        <a:xfrm>
          <a:off x="668238" y="1161355"/>
          <a:ext cx="232171" cy="23217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21718"/>
              </a:lnTo>
              <a:lnTo>
                <a:pt x="232171" y="2321718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4436604-2DE4-445C-90C6-84FB1DF8112E}">
      <dsp:nvSpPr>
        <dsp:cNvPr id="0" name=""/>
        <dsp:cNvSpPr/>
      </dsp:nvSpPr>
      <dsp:spPr>
        <a:xfrm>
          <a:off x="900410" y="2902644"/>
          <a:ext cx="1857374" cy="1160859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Records</a:t>
          </a:r>
        </a:p>
      </dsp:txBody>
      <dsp:txXfrm>
        <a:off x="934410" y="2936644"/>
        <a:ext cx="1789374" cy="1092859"/>
      </dsp:txXfrm>
    </dsp:sp>
    <dsp:sp modelId="{D4209FD7-499C-4854-AA99-2C09956EA250}">
      <dsp:nvSpPr>
        <dsp:cNvPr id="0" name=""/>
        <dsp:cNvSpPr/>
      </dsp:nvSpPr>
      <dsp:spPr>
        <a:xfrm>
          <a:off x="3338214" y="496"/>
          <a:ext cx="2321718" cy="116085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Key concepts:</a:t>
          </a:r>
          <a:endParaRPr lang="en-GB" sz="2100" kern="1200" dirty="0"/>
        </a:p>
      </dsp:txBody>
      <dsp:txXfrm>
        <a:off x="3372214" y="34496"/>
        <a:ext cx="2253718" cy="1092859"/>
      </dsp:txXfrm>
    </dsp:sp>
    <dsp:sp modelId="{D47A2A6C-2EAD-4C48-A98A-D6867AB5042D}">
      <dsp:nvSpPr>
        <dsp:cNvPr id="0" name=""/>
        <dsp:cNvSpPr/>
      </dsp:nvSpPr>
      <dsp:spPr>
        <a:xfrm>
          <a:off x="3570386" y="1161355"/>
          <a:ext cx="232171" cy="8706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70644"/>
              </a:lnTo>
              <a:lnTo>
                <a:pt x="232171" y="870644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F4441D-2F75-46AE-BD3A-66C5FD3BB4FC}">
      <dsp:nvSpPr>
        <dsp:cNvPr id="0" name=""/>
        <dsp:cNvSpPr/>
      </dsp:nvSpPr>
      <dsp:spPr>
        <a:xfrm>
          <a:off x="3802558" y="1451570"/>
          <a:ext cx="1857374" cy="1160859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Namespace based providers</a:t>
          </a:r>
          <a:endParaRPr lang="en-GB" sz="2000" kern="1200" dirty="0"/>
        </a:p>
      </dsp:txBody>
      <dsp:txXfrm>
        <a:off x="3836558" y="1485570"/>
        <a:ext cx="1789374" cy="1092859"/>
      </dsp:txXfrm>
    </dsp:sp>
    <dsp:sp modelId="{33470BF0-015D-4A0E-9814-DDF200178C75}">
      <dsp:nvSpPr>
        <dsp:cNvPr id="0" name=""/>
        <dsp:cNvSpPr/>
      </dsp:nvSpPr>
      <dsp:spPr>
        <a:xfrm>
          <a:off x="3570386" y="1161355"/>
          <a:ext cx="232171" cy="23217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21718"/>
              </a:lnTo>
              <a:lnTo>
                <a:pt x="232171" y="2321718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30F2BD-7C2D-41BD-B668-776EF19D7812}">
      <dsp:nvSpPr>
        <dsp:cNvPr id="0" name=""/>
        <dsp:cNvSpPr/>
      </dsp:nvSpPr>
      <dsp:spPr>
        <a:xfrm>
          <a:off x="3802558" y="2902644"/>
          <a:ext cx="1857374" cy="1160859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Publishers that handle “peer” connections</a:t>
          </a:r>
        </a:p>
      </dsp:txBody>
      <dsp:txXfrm>
        <a:off x="3836558" y="2936644"/>
        <a:ext cx="1789374" cy="109285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09205C-7BA3-4E49-86F5-A4A92636201F}">
      <dsp:nvSpPr>
        <dsp:cNvPr id="0" name=""/>
        <dsp:cNvSpPr/>
      </dsp:nvSpPr>
      <dsp:spPr>
        <a:xfrm>
          <a:off x="0" y="2421698"/>
          <a:ext cx="7084220" cy="794668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Check out the Liberator status page where you will see </a:t>
          </a:r>
          <a:r>
            <a:rPr lang="en-GB" sz="1400" kern="1200" dirty="0" err="1" smtClean="0"/>
            <a:t>Transfomer</a:t>
          </a:r>
          <a:r>
            <a:rPr lang="en-GB" sz="1400" kern="1200" dirty="0" smtClean="0"/>
            <a:t> is now up and running</a:t>
          </a:r>
        </a:p>
      </dsp:txBody>
      <dsp:txXfrm>
        <a:off x="0" y="2421698"/>
        <a:ext cx="7084220" cy="794668"/>
      </dsp:txXfrm>
    </dsp:sp>
    <dsp:sp modelId="{6B8BA906-26C8-4B84-B849-BE0DA16356A6}">
      <dsp:nvSpPr>
        <dsp:cNvPr id="0" name=""/>
        <dsp:cNvSpPr/>
      </dsp:nvSpPr>
      <dsp:spPr>
        <a:xfrm rot="10800000">
          <a:off x="0" y="1210849"/>
          <a:ext cx="7084220" cy="1222200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Start the Deployment Framework: ./</a:t>
          </a:r>
          <a:r>
            <a:rPr lang="en-GB" sz="1400" kern="1200" dirty="0" err="1" smtClean="0"/>
            <a:t>dfw</a:t>
          </a:r>
          <a:r>
            <a:rPr lang="en-GB" sz="1400" kern="1200" dirty="0" smtClean="0"/>
            <a:t> start</a:t>
          </a:r>
        </a:p>
      </dsp:txBody>
      <dsp:txXfrm rot="10800000">
        <a:off x="0" y="1210849"/>
        <a:ext cx="7084220" cy="794149"/>
      </dsp:txXfrm>
    </dsp:sp>
    <dsp:sp modelId="{E9A785BE-B53E-4CE2-A1E4-9EEA92D6B8CE}">
      <dsp:nvSpPr>
        <dsp:cNvPr id="0" name=""/>
        <dsp:cNvSpPr/>
      </dsp:nvSpPr>
      <dsp:spPr>
        <a:xfrm rot="10800000">
          <a:off x="0" y="568"/>
          <a:ext cx="7084220" cy="1222200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Copy Transformer zip to kits directory and deploy Transformer using the Deployment Framework ./</a:t>
          </a:r>
          <a:r>
            <a:rPr lang="en-GB" sz="1400" kern="1200" dirty="0" err="1" smtClean="0"/>
            <a:t>dfw</a:t>
          </a:r>
          <a:r>
            <a:rPr lang="en-GB" sz="1400" kern="1200" dirty="0" smtClean="0"/>
            <a:t> deploy</a:t>
          </a:r>
        </a:p>
      </dsp:txBody>
      <dsp:txXfrm rot="10800000">
        <a:off x="0" y="568"/>
        <a:ext cx="7084220" cy="7941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B32147-C6ED-C54D-8BF5-42AF57D841D7}" type="datetime1">
              <a:rPr lang="en-GB" smtClean="0"/>
              <a:t>06/10/2013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5D86AA-8BE0-F946-9110-6EE2744243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14231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A56D8C-20F4-0447-9795-FE9D32AA8D8F}" type="datetime1">
              <a:rPr lang="en-GB" smtClean="0"/>
              <a:t>06/10/2013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63CD1B-B864-DF42-ACC4-1FE4095FB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59249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4844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7454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AAED95-473A-4739-B0CA-F5C23307FAC0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36929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2448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383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18560" y="1138135"/>
            <a:ext cx="5039360" cy="1470025"/>
          </a:xfrm>
        </p:spPr>
        <p:txBody>
          <a:bodyPr anchor="b" anchorCtr="0"/>
          <a:lstStyle>
            <a:lvl1pPr algn="r">
              <a:defRPr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788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</p:spPr>
        <p:txBody>
          <a:bodyPr anchor="b"/>
          <a:lstStyle>
            <a:lvl1pPr algn="l">
              <a:defRPr sz="2000" b="1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973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>
                <a:solidFill>
                  <a:schemeClr val="accent6"/>
                </a:solidFill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67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Direct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19" name="Picture 18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604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integration Suite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92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latform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29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rof Services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545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Trader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22" name="Picture 21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  <p:sp>
        <p:nvSpPr>
          <p:cNvPr id="23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32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242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673" y="2198795"/>
            <a:ext cx="8259127" cy="1052405"/>
          </a:xfrm>
        </p:spPr>
        <p:txBody>
          <a:bodyPr anchor="b" anchorCtr="0">
            <a:normAutofit/>
          </a:bodyPr>
          <a:lstStyle>
            <a:lvl1pPr algn="l">
              <a:defRPr sz="4400" b="1" cap="none" spc="-15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7674" y="3258927"/>
            <a:ext cx="8259127" cy="1500187"/>
          </a:xfrm>
        </p:spPr>
        <p:txBody>
          <a:bodyPr anchor="t" anchorCtr="0"/>
          <a:lstStyle>
            <a:lvl1pPr marL="0" indent="0">
              <a:buNone/>
              <a:defRPr sz="2000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840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369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542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276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5572"/>
            <a:ext cx="8229600" cy="114300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869440"/>
            <a:ext cx="8229597" cy="4256725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45846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5572"/>
            <a:ext cx="8229600" cy="114300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869440"/>
            <a:ext cx="3911597" cy="4256725"/>
          </a:xfrm>
        </p:spPr>
        <p:txBody>
          <a:bodyPr numCol="1" spcCol="0"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/>
          </p:nvPr>
        </p:nvSpPr>
        <p:spPr>
          <a:xfrm>
            <a:off x="4602480" y="1869440"/>
            <a:ext cx="4084320" cy="42567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270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380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27129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659921" y="6324501"/>
            <a:ext cx="30268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</a:rPr>
              <a:t>© Caplin Systems Ltd. 2012 </a:t>
            </a:r>
            <a:r>
              <a:rPr lang="en-US" sz="1000" dirty="0" smtClean="0">
                <a:solidFill>
                  <a:schemeClr val="bg1">
                    <a:lumMod val="85000"/>
                  </a:schemeClr>
                </a:solidFill>
              </a:rPr>
              <a:t>|</a:t>
            </a:r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</a:rPr>
              <a:t> Confidential</a:t>
            </a:r>
          </a:p>
        </p:txBody>
      </p:sp>
    </p:spTree>
    <p:extLst>
      <p:ext uri="{BB962C8B-B14F-4D97-AF65-F5344CB8AC3E}">
        <p14:creationId xmlns:p14="http://schemas.microsoft.com/office/powerpoint/2010/main" val="509999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5" r:id="rId7"/>
    <p:sldLayoutId id="2147483666" r:id="rId8"/>
    <p:sldLayoutId id="2147483655" r:id="rId9"/>
    <p:sldLayoutId id="2147483656" r:id="rId10"/>
    <p:sldLayoutId id="2147483657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b="1" i="0" kern="1200" spc="-15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SzPct val="50000"/>
        <a:buFont typeface="Lucida Grande"/>
        <a:buChar char="▶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/>
              <a:t>Caplin Platform &amp; Integration Suite</a:t>
            </a:r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Transformer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8263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983411" y="3286125"/>
            <a:ext cx="7151298" cy="254533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en-US" dirty="0" smtClean="0"/>
              <a:t>Transformer</a:t>
            </a:r>
            <a:endParaRPr lang="en-US" dirty="0"/>
          </a:p>
        </p:txBody>
      </p:sp>
      <p:sp>
        <p:nvSpPr>
          <p:cNvPr id="30" name="Content Placeholder 2"/>
          <p:cNvSpPr>
            <a:spLocks noGrp="1"/>
          </p:cNvSpPr>
          <p:nvPr>
            <p:ph idx="1"/>
          </p:nvPr>
        </p:nvSpPr>
        <p:spPr>
          <a:xfrm>
            <a:off x="457200" y="1476714"/>
            <a:ext cx="8229600" cy="4525963"/>
          </a:xfrm>
        </p:spPr>
        <p:txBody>
          <a:bodyPr/>
          <a:lstStyle/>
          <a:p>
            <a:r>
              <a:rPr lang="en-US" dirty="0" smtClean="0"/>
              <a:t>Data aggregation and enrichment</a:t>
            </a:r>
          </a:p>
          <a:p>
            <a:r>
              <a:rPr lang="en-US" dirty="0" smtClean="0"/>
              <a:t>Sits in the data flow, allows in-situ manipulation</a:t>
            </a:r>
          </a:p>
          <a:p>
            <a:r>
              <a:rPr lang="en-US" dirty="0" smtClean="0"/>
              <a:t>Business rules can be chained together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31" name="Flowchart: Process 7"/>
          <p:cNvSpPr/>
          <p:nvPr/>
        </p:nvSpPr>
        <p:spPr>
          <a:xfrm>
            <a:off x="3571875" y="4005776"/>
            <a:ext cx="1428750" cy="1357312"/>
          </a:xfrm>
          <a:prstGeom prst="flowChartProcess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>
                <a:solidFill>
                  <a:srgbClr val="002060"/>
                </a:solidFill>
              </a:rPr>
              <a:t>Transformer modules</a:t>
            </a:r>
          </a:p>
        </p:txBody>
      </p:sp>
      <p:sp>
        <p:nvSpPr>
          <p:cNvPr id="32" name="Right Arrow 31"/>
          <p:cNvSpPr/>
          <p:nvPr/>
        </p:nvSpPr>
        <p:spPr>
          <a:xfrm>
            <a:off x="1235869" y="4126608"/>
            <a:ext cx="1571625" cy="357187"/>
          </a:xfrm>
          <a:prstGeom prst="rightArrow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33" name="Right Arrow 32"/>
          <p:cNvSpPr/>
          <p:nvPr/>
        </p:nvSpPr>
        <p:spPr>
          <a:xfrm>
            <a:off x="5929313" y="4143375"/>
            <a:ext cx="1571625" cy="357188"/>
          </a:xfrm>
          <a:prstGeom prst="rightArrow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34" name="TextBox 10"/>
          <p:cNvSpPr txBox="1">
            <a:spLocks noChangeArrowheads="1"/>
          </p:cNvSpPr>
          <p:nvPr/>
        </p:nvSpPr>
        <p:spPr bwMode="auto">
          <a:xfrm>
            <a:off x="1185863" y="4494212"/>
            <a:ext cx="16716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GB">
                <a:solidFill>
                  <a:srgbClr val="002060"/>
                </a:solidFill>
              </a:rPr>
              <a:t>Market data</a:t>
            </a:r>
          </a:p>
        </p:txBody>
      </p:sp>
      <p:sp>
        <p:nvSpPr>
          <p:cNvPr id="35" name="TextBox 11"/>
          <p:cNvSpPr txBox="1">
            <a:spLocks noChangeArrowheads="1"/>
          </p:cNvSpPr>
          <p:nvPr/>
        </p:nvSpPr>
        <p:spPr bwMode="auto">
          <a:xfrm>
            <a:off x="5857875" y="3357563"/>
            <a:ext cx="17859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GB">
                <a:solidFill>
                  <a:srgbClr val="002060"/>
                </a:solidFill>
              </a:rPr>
              <a:t>Value added &amp; </a:t>
            </a:r>
          </a:p>
          <a:p>
            <a:pPr eaLnBrk="1" hangingPunct="1"/>
            <a:r>
              <a:rPr lang="en-GB">
                <a:solidFill>
                  <a:srgbClr val="002060"/>
                </a:solidFill>
              </a:rPr>
              <a:t>derived data</a:t>
            </a:r>
          </a:p>
        </p:txBody>
      </p:sp>
      <p:sp>
        <p:nvSpPr>
          <p:cNvPr id="36" name="Right Arrow 35"/>
          <p:cNvSpPr/>
          <p:nvPr/>
        </p:nvSpPr>
        <p:spPr>
          <a:xfrm>
            <a:off x="1235869" y="4874518"/>
            <a:ext cx="1571625" cy="357187"/>
          </a:xfrm>
          <a:prstGeom prst="rightArrow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37" name="Right Arrow 36"/>
          <p:cNvSpPr/>
          <p:nvPr/>
        </p:nvSpPr>
        <p:spPr>
          <a:xfrm>
            <a:off x="5929313" y="4572000"/>
            <a:ext cx="1571625" cy="357188"/>
          </a:xfrm>
          <a:prstGeom prst="rightArrow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38" name="Right Arrow 37"/>
          <p:cNvSpPr/>
          <p:nvPr/>
        </p:nvSpPr>
        <p:spPr>
          <a:xfrm>
            <a:off x="5929313" y="5000625"/>
            <a:ext cx="1571625" cy="357188"/>
          </a:xfrm>
          <a:prstGeom prst="rightArrow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3463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Source and Sink</a:t>
            </a:r>
            <a:endParaRPr lang="en-GB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6491" y="1252539"/>
            <a:ext cx="3409534" cy="5397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hevron 7"/>
          <p:cNvSpPr/>
          <p:nvPr/>
        </p:nvSpPr>
        <p:spPr>
          <a:xfrm>
            <a:off x="704850" y="1838325"/>
            <a:ext cx="2572090" cy="913548"/>
          </a:xfrm>
          <a:prstGeom prst="chevron">
            <a:avLst>
              <a:gd name="adj" fmla="val 40000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sp>
      <p:sp>
        <p:nvSpPr>
          <p:cNvPr id="9" name="Freeform 8"/>
          <p:cNvSpPr/>
          <p:nvPr/>
        </p:nvSpPr>
        <p:spPr>
          <a:xfrm>
            <a:off x="503191" y="2337291"/>
            <a:ext cx="2171987" cy="913548"/>
          </a:xfrm>
          <a:custGeom>
            <a:avLst/>
            <a:gdLst>
              <a:gd name="connsiteX0" fmla="*/ 0 w 2282547"/>
              <a:gd name="connsiteY0" fmla="*/ 104336 h 1043364"/>
              <a:gd name="connsiteX1" fmla="*/ 104336 w 2282547"/>
              <a:gd name="connsiteY1" fmla="*/ 0 h 1043364"/>
              <a:gd name="connsiteX2" fmla="*/ 2178211 w 2282547"/>
              <a:gd name="connsiteY2" fmla="*/ 0 h 1043364"/>
              <a:gd name="connsiteX3" fmla="*/ 2282547 w 2282547"/>
              <a:gd name="connsiteY3" fmla="*/ 104336 h 1043364"/>
              <a:gd name="connsiteX4" fmla="*/ 2282547 w 2282547"/>
              <a:gd name="connsiteY4" fmla="*/ 939028 h 1043364"/>
              <a:gd name="connsiteX5" fmla="*/ 2178211 w 2282547"/>
              <a:gd name="connsiteY5" fmla="*/ 1043364 h 1043364"/>
              <a:gd name="connsiteX6" fmla="*/ 104336 w 2282547"/>
              <a:gd name="connsiteY6" fmla="*/ 1043364 h 1043364"/>
              <a:gd name="connsiteX7" fmla="*/ 0 w 2282547"/>
              <a:gd name="connsiteY7" fmla="*/ 939028 h 1043364"/>
              <a:gd name="connsiteX8" fmla="*/ 0 w 2282547"/>
              <a:gd name="connsiteY8" fmla="*/ 104336 h 1043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2547" h="1043364">
                <a:moveTo>
                  <a:pt x="0" y="104336"/>
                </a:moveTo>
                <a:cubicBezTo>
                  <a:pt x="0" y="46713"/>
                  <a:pt x="46713" y="0"/>
                  <a:pt x="104336" y="0"/>
                </a:cubicBezTo>
                <a:lnTo>
                  <a:pt x="2178211" y="0"/>
                </a:lnTo>
                <a:cubicBezTo>
                  <a:pt x="2235834" y="0"/>
                  <a:pt x="2282547" y="46713"/>
                  <a:pt x="2282547" y="104336"/>
                </a:cubicBezTo>
                <a:lnTo>
                  <a:pt x="2282547" y="939028"/>
                </a:lnTo>
                <a:cubicBezTo>
                  <a:pt x="2282547" y="996651"/>
                  <a:pt x="2235834" y="1043364"/>
                  <a:pt x="2178211" y="1043364"/>
                </a:cubicBezTo>
                <a:lnTo>
                  <a:pt x="104336" y="1043364"/>
                </a:lnTo>
                <a:cubicBezTo>
                  <a:pt x="46713" y="1043364"/>
                  <a:pt x="0" y="996651"/>
                  <a:pt x="0" y="939028"/>
                </a:cubicBezTo>
                <a:lnTo>
                  <a:pt x="0" y="104336"/>
                </a:lnTo>
                <a:close/>
              </a:path>
            </a:pathLst>
          </a:cu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spcFirstLastPara="0" vert="horz" wrap="square" lIns="158575" tIns="158575" rIns="158575" bIns="158575" numCol="1" spcCol="1270" anchor="t" anchorCtr="0">
            <a:noAutofit/>
          </a:bodyPr>
          <a:lstStyle/>
          <a:p>
            <a:pPr lvl="0" algn="l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800" kern="1200" dirty="0" smtClean="0"/>
              <a:t>Source</a:t>
            </a:r>
            <a:endParaRPr lang="en-GB" sz="1800" kern="1200" dirty="0"/>
          </a:p>
          <a:p>
            <a:pPr marL="114300" lvl="1" indent="-114300" algn="l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GB" sz="1400" kern="1200" dirty="0" smtClean="0"/>
              <a:t>Adapter blade sends data</a:t>
            </a:r>
            <a:endParaRPr lang="en-GB" sz="1400" kern="1200" dirty="0"/>
          </a:p>
        </p:txBody>
      </p:sp>
      <p:sp>
        <p:nvSpPr>
          <p:cNvPr id="10" name="Chevron 9"/>
          <p:cNvSpPr/>
          <p:nvPr/>
        </p:nvSpPr>
        <p:spPr>
          <a:xfrm flipH="1">
            <a:off x="5916370" y="1838325"/>
            <a:ext cx="2572090" cy="913548"/>
          </a:xfrm>
          <a:prstGeom prst="chevron">
            <a:avLst>
              <a:gd name="adj" fmla="val 40000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sp>
      <p:sp>
        <p:nvSpPr>
          <p:cNvPr id="11" name="Freeform 10"/>
          <p:cNvSpPr/>
          <p:nvPr/>
        </p:nvSpPr>
        <p:spPr>
          <a:xfrm>
            <a:off x="6600537" y="2337291"/>
            <a:ext cx="2171987" cy="913548"/>
          </a:xfrm>
          <a:custGeom>
            <a:avLst/>
            <a:gdLst>
              <a:gd name="connsiteX0" fmla="*/ 0 w 2282547"/>
              <a:gd name="connsiteY0" fmla="*/ 104336 h 1043364"/>
              <a:gd name="connsiteX1" fmla="*/ 104336 w 2282547"/>
              <a:gd name="connsiteY1" fmla="*/ 0 h 1043364"/>
              <a:gd name="connsiteX2" fmla="*/ 2178211 w 2282547"/>
              <a:gd name="connsiteY2" fmla="*/ 0 h 1043364"/>
              <a:gd name="connsiteX3" fmla="*/ 2282547 w 2282547"/>
              <a:gd name="connsiteY3" fmla="*/ 104336 h 1043364"/>
              <a:gd name="connsiteX4" fmla="*/ 2282547 w 2282547"/>
              <a:gd name="connsiteY4" fmla="*/ 939028 h 1043364"/>
              <a:gd name="connsiteX5" fmla="*/ 2178211 w 2282547"/>
              <a:gd name="connsiteY5" fmla="*/ 1043364 h 1043364"/>
              <a:gd name="connsiteX6" fmla="*/ 104336 w 2282547"/>
              <a:gd name="connsiteY6" fmla="*/ 1043364 h 1043364"/>
              <a:gd name="connsiteX7" fmla="*/ 0 w 2282547"/>
              <a:gd name="connsiteY7" fmla="*/ 939028 h 1043364"/>
              <a:gd name="connsiteX8" fmla="*/ 0 w 2282547"/>
              <a:gd name="connsiteY8" fmla="*/ 104336 h 1043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2547" h="1043364">
                <a:moveTo>
                  <a:pt x="0" y="104336"/>
                </a:moveTo>
                <a:cubicBezTo>
                  <a:pt x="0" y="46713"/>
                  <a:pt x="46713" y="0"/>
                  <a:pt x="104336" y="0"/>
                </a:cubicBezTo>
                <a:lnTo>
                  <a:pt x="2178211" y="0"/>
                </a:lnTo>
                <a:cubicBezTo>
                  <a:pt x="2235834" y="0"/>
                  <a:pt x="2282547" y="46713"/>
                  <a:pt x="2282547" y="104336"/>
                </a:cubicBezTo>
                <a:lnTo>
                  <a:pt x="2282547" y="939028"/>
                </a:lnTo>
                <a:cubicBezTo>
                  <a:pt x="2282547" y="996651"/>
                  <a:pt x="2235834" y="1043364"/>
                  <a:pt x="2178211" y="1043364"/>
                </a:cubicBezTo>
                <a:lnTo>
                  <a:pt x="104336" y="1043364"/>
                </a:lnTo>
                <a:cubicBezTo>
                  <a:pt x="46713" y="1043364"/>
                  <a:pt x="0" y="996651"/>
                  <a:pt x="0" y="939028"/>
                </a:cubicBezTo>
                <a:lnTo>
                  <a:pt x="0" y="104336"/>
                </a:lnTo>
                <a:close/>
              </a:path>
            </a:pathLst>
          </a:cu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spcFirstLastPara="0" vert="horz" wrap="square" lIns="158575" tIns="158575" rIns="158575" bIns="158575" numCol="1" spcCol="1270" anchor="t" anchorCtr="0">
            <a:noAutofit/>
          </a:bodyPr>
          <a:lstStyle/>
          <a:p>
            <a:pPr lvl="0" algn="l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800" kern="1200" dirty="0" smtClean="0"/>
              <a:t>Sink</a:t>
            </a:r>
            <a:endParaRPr lang="en-GB" sz="1800" kern="1200" dirty="0"/>
          </a:p>
          <a:p>
            <a:pPr marL="114300" lvl="1" indent="-114300" algn="l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GB" sz="1400" kern="1200" dirty="0" smtClean="0"/>
              <a:t>Transformer and Liberator receive data</a:t>
            </a:r>
            <a:endParaRPr lang="en-GB" sz="1400" kern="1200" dirty="0"/>
          </a:p>
        </p:txBody>
      </p:sp>
    </p:spTree>
    <p:extLst>
      <p:ext uri="{BB962C8B-B14F-4D97-AF65-F5344CB8AC3E}">
        <p14:creationId xmlns:p14="http://schemas.microsoft.com/office/powerpoint/2010/main" val="3900656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Integration - Pricing</a:t>
            </a:r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109260143"/>
              </p:ext>
            </p:extLst>
          </p:nvPr>
        </p:nvGraphicFramePr>
        <p:xfrm>
          <a:off x="1429110" y="160403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50164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Install Transformer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Follow “Deployment Framework and Caplin Platform” tutorial, Section </a:t>
            </a:r>
            <a:r>
              <a:rPr lang="en-GB" dirty="0"/>
              <a:t>6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0652" y="344488"/>
            <a:ext cx="925536" cy="688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584458209"/>
              </p:ext>
            </p:extLst>
          </p:nvPr>
        </p:nvGraphicFramePr>
        <p:xfrm>
          <a:off x="1134244" y="2686890"/>
          <a:ext cx="7084220" cy="32163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54709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Transformer Log </a:t>
            </a:r>
            <a:r>
              <a:rPr lang="en-GB" dirty="0"/>
              <a:t>Files</a:t>
            </a:r>
          </a:p>
        </p:txBody>
      </p:sp>
      <p:sp>
        <p:nvSpPr>
          <p:cNvPr id="10" name="Freeform 9"/>
          <p:cNvSpPr/>
          <p:nvPr/>
        </p:nvSpPr>
        <p:spPr>
          <a:xfrm>
            <a:off x="1310966" y="1531939"/>
            <a:ext cx="6902303" cy="703619"/>
          </a:xfrm>
          <a:custGeom>
            <a:avLst/>
            <a:gdLst>
              <a:gd name="connsiteX0" fmla="*/ 0 w 6095990"/>
              <a:gd name="connsiteY0" fmla="*/ 0 h 544323"/>
              <a:gd name="connsiteX1" fmla="*/ 6095990 w 6095990"/>
              <a:gd name="connsiteY1" fmla="*/ 0 h 544323"/>
              <a:gd name="connsiteX2" fmla="*/ 6095990 w 6095990"/>
              <a:gd name="connsiteY2" fmla="*/ 544323 h 544323"/>
              <a:gd name="connsiteX3" fmla="*/ 0 w 6095990"/>
              <a:gd name="connsiteY3" fmla="*/ 544323 h 544323"/>
              <a:gd name="connsiteX4" fmla="*/ 0 w 6095990"/>
              <a:gd name="connsiteY4" fmla="*/ 0 h 544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5990" h="544323">
                <a:moveTo>
                  <a:pt x="0" y="0"/>
                </a:moveTo>
                <a:lnTo>
                  <a:pt x="6095990" y="0"/>
                </a:lnTo>
                <a:lnTo>
                  <a:pt x="6095990" y="544323"/>
                </a:lnTo>
                <a:lnTo>
                  <a:pt x="0" y="54432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dk2">
              <a:alpha val="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5720" tIns="30480" rIns="45720" bIns="30480" numCol="1" spcCol="1270" anchor="ctr" anchorCtr="0">
            <a:noAutofit/>
          </a:bodyPr>
          <a:lstStyle/>
          <a:p>
            <a:pPr lvl="0" algn="l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2400" kern="1200" dirty="0" smtClean="0">
                <a:solidFill>
                  <a:schemeClr val="tx2"/>
                </a:solidFill>
              </a:rPr>
              <a:t>Log files </a:t>
            </a:r>
            <a:r>
              <a:rPr lang="en-GB" sz="2400" dirty="0" smtClean="0">
                <a:solidFill>
                  <a:schemeClr val="tx2"/>
                </a:solidFill>
              </a:rPr>
              <a:t>can be found in </a:t>
            </a:r>
            <a:r>
              <a:rPr lang="en-GB" sz="2400" kern="1200" dirty="0" smtClean="0">
                <a:solidFill>
                  <a:schemeClr val="tx2"/>
                </a:solidFill>
              </a:rPr>
              <a:t>servers/Transformer/</a:t>
            </a:r>
            <a:r>
              <a:rPr lang="en-GB" sz="2400" kern="1200" dirty="0" err="1" smtClean="0">
                <a:solidFill>
                  <a:schemeClr val="tx2"/>
                </a:solidFill>
              </a:rPr>
              <a:t>var</a:t>
            </a:r>
            <a:endParaRPr lang="en-GB" sz="2400" kern="1200" dirty="0">
              <a:solidFill>
                <a:schemeClr val="tx2"/>
              </a:solidFill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3306056" y="4056855"/>
            <a:ext cx="2578471" cy="441034"/>
            <a:chOff x="3997980" y="3558737"/>
            <a:chExt cx="2578471" cy="441034"/>
          </a:xfrm>
          <a:solidFill>
            <a:schemeClr val="tx2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9" name="Rectangle 28"/>
            <p:cNvSpPr/>
            <p:nvPr/>
          </p:nvSpPr>
          <p:spPr>
            <a:xfrm>
              <a:off x="3997980" y="3622708"/>
              <a:ext cx="2575538" cy="303004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4181201" y="3558737"/>
              <a:ext cx="2395250" cy="441034"/>
            </a:xfrm>
            <a:custGeom>
              <a:avLst/>
              <a:gdLst>
                <a:gd name="connsiteX0" fmla="*/ 0 w 2395250"/>
                <a:gd name="connsiteY0" fmla="*/ 0 h 441034"/>
                <a:gd name="connsiteX1" fmla="*/ 2395250 w 2395250"/>
                <a:gd name="connsiteY1" fmla="*/ 0 h 441034"/>
                <a:gd name="connsiteX2" fmla="*/ 2395250 w 2395250"/>
                <a:gd name="connsiteY2" fmla="*/ 441034 h 441034"/>
                <a:gd name="connsiteX3" fmla="*/ 0 w 2395250"/>
                <a:gd name="connsiteY3" fmla="*/ 441034 h 441034"/>
                <a:gd name="connsiteX4" fmla="*/ 0 w 2395250"/>
                <a:gd name="connsiteY4" fmla="*/ 0 h 441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5250" h="441034">
                  <a:moveTo>
                    <a:pt x="0" y="0"/>
                  </a:moveTo>
                  <a:lnTo>
                    <a:pt x="2395250" y="0"/>
                  </a:lnTo>
                  <a:lnTo>
                    <a:pt x="2395250" y="441034"/>
                  </a:lnTo>
                  <a:lnTo>
                    <a:pt x="0" y="44103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2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3792" tIns="113792" rIns="113792" bIns="113792" numCol="1" spcCol="1270" anchor="ctr" anchorCtr="0">
              <a:noAutofit/>
            </a:bodyPr>
            <a:lstStyle/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600" kern="1200" dirty="0" smtClean="0">
                  <a:solidFill>
                    <a:schemeClr val="bg1"/>
                  </a:solidFill>
                </a:rPr>
                <a:t>Pipeline log</a:t>
              </a: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307522" y="3583146"/>
            <a:ext cx="2575538" cy="441034"/>
            <a:chOff x="3756974" y="3107070"/>
            <a:chExt cx="2575538" cy="441034"/>
          </a:xfrm>
          <a:solidFill>
            <a:schemeClr val="tx2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7" name="Rectangle 26"/>
            <p:cNvSpPr/>
            <p:nvPr/>
          </p:nvSpPr>
          <p:spPr>
            <a:xfrm>
              <a:off x="3756974" y="3173031"/>
              <a:ext cx="2575538" cy="303004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3936383" y="3107070"/>
              <a:ext cx="2395250" cy="441034"/>
            </a:xfrm>
            <a:custGeom>
              <a:avLst/>
              <a:gdLst>
                <a:gd name="connsiteX0" fmla="*/ 0 w 2395250"/>
                <a:gd name="connsiteY0" fmla="*/ 0 h 441034"/>
                <a:gd name="connsiteX1" fmla="*/ 2395250 w 2395250"/>
                <a:gd name="connsiteY1" fmla="*/ 0 h 441034"/>
                <a:gd name="connsiteX2" fmla="*/ 2395250 w 2395250"/>
                <a:gd name="connsiteY2" fmla="*/ 441034 h 441034"/>
                <a:gd name="connsiteX3" fmla="*/ 0 w 2395250"/>
                <a:gd name="connsiteY3" fmla="*/ 441034 h 441034"/>
                <a:gd name="connsiteX4" fmla="*/ 0 w 2395250"/>
                <a:gd name="connsiteY4" fmla="*/ 0 h 441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5250" h="441034">
                  <a:moveTo>
                    <a:pt x="0" y="0"/>
                  </a:moveTo>
                  <a:lnTo>
                    <a:pt x="2395250" y="0"/>
                  </a:lnTo>
                  <a:lnTo>
                    <a:pt x="2395250" y="441034"/>
                  </a:lnTo>
                  <a:lnTo>
                    <a:pt x="0" y="44103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2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3792" tIns="113792" rIns="113792" bIns="113792" numCol="1" spcCol="1270" anchor="ctr" anchorCtr="0">
              <a:noAutofit/>
            </a:bodyPr>
            <a:lstStyle/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600" kern="1200" dirty="0" smtClean="0">
                  <a:solidFill>
                    <a:schemeClr val="bg1"/>
                  </a:solidFill>
                </a:rPr>
                <a:t>Transformer log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314452" y="4525288"/>
            <a:ext cx="2582008" cy="441034"/>
            <a:chOff x="4024966" y="5207592"/>
            <a:chExt cx="2582008" cy="441034"/>
          </a:xfrm>
          <a:solidFill>
            <a:schemeClr val="tx2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8" name="Rectangle 27"/>
            <p:cNvSpPr/>
            <p:nvPr/>
          </p:nvSpPr>
          <p:spPr>
            <a:xfrm>
              <a:off x="4024966" y="5265446"/>
              <a:ext cx="2575538" cy="303004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Freeform 29"/>
            <p:cNvSpPr/>
            <p:nvPr/>
          </p:nvSpPr>
          <p:spPr>
            <a:xfrm>
              <a:off x="4211724" y="5207592"/>
              <a:ext cx="2395250" cy="441034"/>
            </a:xfrm>
            <a:custGeom>
              <a:avLst/>
              <a:gdLst>
                <a:gd name="connsiteX0" fmla="*/ 0 w 2395250"/>
                <a:gd name="connsiteY0" fmla="*/ 0 h 441034"/>
                <a:gd name="connsiteX1" fmla="*/ 2395250 w 2395250"/>
                <a:gd name="connsiteY1" fmla="*/ 0 h 441034"/>
                <a:gd name="connsiteX2" fmla="*/ 2395250 w 2395250"/>
                <a:gd name="connsiteY2" fmla="*/ 441034 h 441034"/>
                <a:gd name="connsiteX3" fmla="*/ 0 w 2395250"/>
                <a:gd name="connsiteY3" fmla="*/ 441034 h 441034"/>
                <a:gd name="connsiteX4" fmla="*/ 0 w 2395250"/>
                <a:gd name="connsiteY4" fmla="*/ 0 h 441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5250" h="441034">
                  <a:moveTo>
                    <a:pt x="0" y="0"/>
                  </a:moveTo>
                  <a:lnTo>
                    <a:pt x="2395250" y="0"/>
                  </a:lnTo>
                  <a:lnTo>
                    <a:pt x="2395250" y="441034"/>
                  </a:lnTo>
                  <a:lnTo>
                    <a:pt x="0" y="44103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2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3792" tIns="113792" rIns="113792" bIns="113792" numCol="1" spcCol="1270" anchor="ctr" anchorCtr="0">
              <a:noAutofit/>
            </a:bodyPr>
            <a:lstStyle/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600" kern="1200" dirty="0" smtClean="0">
                  <a:solidFill>
                    <a:schemeClr val="bg1"/>
                  </a:solidFill>
                </a:rPr>
                <a:t>JTM log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314452" y="5005525"/>
            <a:ext cx="2582008" cy="441034"/>
            <a:chOff x="4024966" y="5207592"/>
            <a:chExt cx="2582008" cy="441034"/>
          </a:xfrm>
          <a:solidFill>
            <a:schemeClr val="tx2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4" name="Rectangle 13"/>
            <p:cNvSpPr/>
            <p:nvPr/>
          </p:nvSpPr>
          <p:spPr>
            <a:xfrm>
              <a:off x="4024966" y="5265446"/>
              <a:ext cx="2575538" cy="303004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4211724" y="5207592"/>
              <a:ext cx="2395250" cy="441034"/>
            </a:xfrm>
            <a:custGeom>
              <a:avLst/>
              <a:gdLst>
                <a:gd name="connsiteX0" fmla="*/ 0 w 2395250"/>
                <a:gd name="connsiteY0" fmla="*/ 0 h 441034"/>
                <a:gd name="connsiteX1" fmla="*/ 2395250 w 2395250"/>
                <a:gd name="connsiteY1" fmla="*/ 0 h 441034"/>
                <a:gd name="connsiteX2" fmla="*/ 2395250 w 2395250"/>
                <a:gd name="connsiteY2" fmla="*/ 441034 h 441034"/>
                <a:gd name="connsiteX3" fmla="*/ 0 w 2395250"/>
                <a:gd name="connsiteY3" fmla="*/ 441034 h 441034"/>
                <a:gd name="connsiteX4" fmla="*/ 0 w 2395250"/>
                <a:gd name="connsiteY4" fmla="*/ 0 h 441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5250" h="441034">
                  <a:moveTo>
                    <a:pt x="0" y="0"/>
                  </a:moveTo>
                  <a:lnTo>
                    <a:pt x="2395250" y="0"/>
                  </a:lnTo>
                  <a:lnTo>
                    <a:pt x="2395250" y="441034"/>
                  </a:lnTo>
                  <a:lnTo>
                    <a:pt x="0" y="44103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2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3792" tIns="113792" rIns="113792" bIns="113792" numCol="1" spcCol="1270" anchor="ctr" anchorCtr="0">
              <a:noAutofit/>
            </a:bodyPr>
            <a:lstStyle/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600" dirty="0" smtClean="0">
                  <a:solidFill>
                    <a:schemeClr val="bg1"/>
                  </a:solidFill>
                </a:rPr>
                <a:t>Packet </a:t>
              </a:r>
              <a:r>
                <a:rPr lang="en-GB" sz="1600" kern="1200" dirty="0" smtClean="0">
                  <a:solidFill>
                    <a:schemeClr val="bg1"/>
                  </a:solidFill>
                </a:rPr>
                <a:t>log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18293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-3-pp-pres">
  <a:themeElements>
    <a:clrScheme name="Caplin 2012">
      <a:dk1>
        <a:srgbClr val="000000"/>
      </a:dk1>
      <a:lt1>
        <a:sysClr val="window" lastClr="FFFFFF"/>
      </a:lt1>
      <a:dk2>
        <a:srgbClr val="1F497D"/>
      </a:dk2>
      <a:lt2>
        <a:srgbClr val="EEECE1"/>
      </a:lt2>
      <a:accent1>
        <a:srgbClr val="EC6182"/>
      </a:accent1>
      <a:accent2>
        <a:srgbClr val="50B748"/>
      </a:accent2>
      <a:accent3>
        <a:srgbClr val="E8B13F"/>
      </a:accent3>
      <a:accent4>
        <a:srgbClr val="54B0CB"/>
      </a:accent4>
      <a:accent5>
        <a:srgbClr val="FF7231"/>
      </a:accent5>
      <a:accent6>
        <a:srgbClr val="818181"/>
      </a:accent6>
      <a:hlink>
        <a:srgbClr val="54B0CB"/>
      </a:hlink>
      <a:folHlink>
        <a:srgbClr val="54B0C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4-3-pp-pres.potx</Template>
  <TotalTime>0</TotalTime>
  <Words>152</Words>
  <Application>Microsoft Office PowerPoint</Application>
  <PresentationFormat>On-screen Show (4:3)</PresentationFormat>
  <Paragraphs>38</Paragraphs>
  <Slides>6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4-3-pp-pres</vt:lpstr>
      <vt:lpstr>Transformer</vt:lpstr>
      <vt:lpstr>Transformer</vt:lpstr>
      <vt:lpstr>Source and Sink</vt:lpstr>
      <vt:lpstr>Integration - Pricing</vt:lpstr>
      <vt:lpstr>Install Transformer</vt:lpstr>
      <vt:lpstr>Transformer Log Files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2013-10-06T12:39:52Z</dcterms:created>
  <dcterms:modified xsi:type="dcterms:W3CDTF">2013-10-06T12:40:03Z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